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B5528-E4BB-487F-9555-C2075B5CA42E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7E46-35C1-428B-BE4D-966C3B03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2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1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1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4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5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0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9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41044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сельского поселения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7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в сфере общественного порядка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«Совершенствование системы социальной профилактики правонарушений, повышение уровня правовой грамотности для формирования правосознания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14143"/>
              </p:ext>
            </p:extLst>
          </p:nvPr>
        </p:nvGraphicFramePr>
        <p:xfrm>
          <a:off x="575556" y="2113177"/>
          <a:ext cx="8028891" cy="423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91"/>
                <a:gridCol w="1505417"/>
                <a:gridCol w="1421783"/>
              </a:tblGrid>
              <a:tr h="4200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2018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7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Профилактика правонарушений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сельского поселения </a:t>
                      </a:r>
                      <a:r>
                        <a:rPr lang="ru-RU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вовлечение общественности и общественных формирование в сфере общественного порядка в предупреждение правонарушений.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2014-2020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 безопасности функционирования автомобильных дорог, содействующих развитию экономики, удовлетворению социальных потребностей, повышению жизненного и культурного уровней населения».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38259"/>
              </p:ext>
            </p:extLst>
          </p:nvPr>
        </p:nvGraphicFramePr>
        <p:xfrm>
          <a:off x="575556" y="2420885"/>
          <a:ext cx="7884875" cy="4146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181"/>
                <a:gridCol w="1478414"/>
                <a:gridCol w="1396280"/>
              </a:tblGrid>
              <a:tr h="42113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76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внутрипоселковых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сельского поселения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9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Круглогодичное содержание подъездных дорог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66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3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муниципальных имуществом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«Повышение эффективности использования и обеспечение сохранности объектов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22950"/>
              </p:ext>
            </p:extLst>
          </p:nvPr>
        </p:nvGraphicFramePr>
        <p:xfrm>
          <a:off x="575556" y="1916832"/>
          <a:ext cx="7956884" cy="43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936"/>
                <a:gridCol w="1491916"/>
                <a:gridCol w="1409032"/>
              </a:tblGrid>
              <a:tr h="52612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311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правомерного функционирования,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использования и содержания муниципального имущества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3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ущерба от чрезвычайных ситуаций природного и техногенного характера в отношении муниципального имущества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5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1255,7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8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на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2018-2022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«Комплексное развитие и благоустройство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улучшение его внешнего облика и создание максимально благоприятных, комфортных и безопасных условий для проживания и отдыха жителей. Повышение надежности и качества предоставления жилищно-коммунальных услуг».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11138"/>
              </p:ext>
            </p:extLst>
          </p:nvPr>
        </p:nvGraphicFramePr>
        <p:xfrm>
          <a:off x="683568" y="2564904"/>
          <a:ext cx="7848873" cy="402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304"/>
                <a:gridCol w="1471664"/>
                <a:gridCol w="1389905"/>
              </a:tblGrid>
              <a:tr h="61799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86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«Формирование комфортной городской среды на территории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Благоустройство территории, имущества.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30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«Создание условий для обеспечения качественными коммунальными услугами».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Задача. Обеспечение бесперебойной работы жилищно-коммунального хозяйства.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6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21965"/>
              </p:ext>
            </p:extLst>
          </p:nvPr>
        </p:nvGraphicFramePr>
        <p:xfrm>
          <a:off x="683568" y="836713"/>
          <a:ext cx="7992888" cy="494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17281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</a:p>
                    <a:p>
                      <a:pPr algn="ctr"/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</a:t>
                      </a:r>
                      <a:r>
                        <a:rPr lang="ru-RU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5054">
                <a:tc v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год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с.п.Аган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№43 от 25.12.2017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30.09.2018 г.)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48 710,8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39099,7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48 957,2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33216,9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84576"/>
              </p:ext>
            </p:extLst>
          </p:nvPr>
        </p:nvGraphicFramePr>
        <p:xfrm>
          <a:off x="611560" y="260647"/>
          <a:ext cx="7920880" cy="641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368152"/>
                <a:gridCol w="1296144"/>
              </a:tblGrid>
              <a:tr h="3891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139">
                <a:tc vMerge="1">
                  <a:txBody>
                    <a:bodyPr/>
                    <a:lstStyle/>
                    <a:p>
                      <a:pPr algn="l"/>
                      <a:endParaRPr lang="ru-RU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сельского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 </a:t>
                      </a:r>
                      <a:r>
                        <a:rPr lang="ru-RU" sz="14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48710,8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1863,0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3162,3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692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товары (работы, услуги) реализуемые на территории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03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59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55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55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нефинансовых активов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3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35 806,8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35937,4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8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99368"/>
              </p:ext>
            </p:extLst>
          </p:nvPr>
        </p:nvGraphicFramePr>
        <p:xfrm>
          <a:off x="683568" y="764703"/>
          <a:ext cx="7848872" cy="589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368152"/>
                <a:gridCol w="1440160"/>
              </a:tblGrid>
              <a:tr h="7505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сельского поселения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разделам классификации расходов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20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исполнено за 9 месяцев 2018 г.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сельского поселения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48957,2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36597,3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14770,6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20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2922,4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11588,0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6929,5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4756,7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4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8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2019-2020 годов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в программном формате.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8 муниципальных программ: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культуры, кинематографии, физической культуры и спорта в сельском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«Защита населения и территории сельского поселения Ага нот чрезвычайных ситуаций, обеспечение пожарной безопасности 2018-2020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«Обеспечение осуществления полномочий и создание условий для деятельности органа местного самоуправления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«Профилактика правонарушений сфере общественного порядка в сельском поселении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«Развитие транспортной системы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2014-2020 годы»,</a:t>
            </a:r>
          </a:p>
          <a:p>
            <a:pPr marL="355600" algn="l">
              <a:buFontTx/>
              <a:buChar char="-"/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«Управление муниципальным имуществом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2018-2023 годы»,</a:t>
            </a:r>
          </a:p>
          <a:p>
            <a:pPr marL="355600" algn="l">
              <a:tabLst>
                <a:tab pos="7191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«Развитие жилищно-коммунального хозяйства на территории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2018-2022 годы».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условий для эффективного управления муниципальными финансами и повышения устойчивости бюджета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эффективного решения вопросов местного значения.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60537"/>
              </p:ext>
            </p:extLst>
          </p:nvPr>
        </p:nvGraphicFramePr>
        <p:xfrm>
          <a:off x="683569" y="2132856"/>
          <a:ext cx="7776863" cy="441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8"/>
                <a:gridCol w="1458162"/>
                <a:gridCol w="1377153"/>
              </a:tblGrid>
              <a:tr h="44067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25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системы межбюджетных отношений».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исполнения расходных обязательств бюджета поселения.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85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«Организация бюджетного процесса».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Формирование резервных фондов и условно утвержденных расходов в соответствии с нормами Бюджетного кодекса.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культуры, кинематографии, физической культуры и спорта в сельском поселении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прав граждан на участие в культурной жизни, реализации творческого потенциала жителей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условий, ориентирующих граждан на здоровый образ жизни, в том числе на занятия физической культурой и спортом».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52424"/>
              </p:ext>
            </p:extLst>
          </p:nvPr>
        </p:nvGraphicFramePr>
        <p:xfrm>
          <a:off x="683569" y="2276872"/>
          <a:ext cx="7992887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3"/>
                <a:gridCol w="1498667"/>
                <a:gridCol w="1415407"/>
              </a:tblGrid>
              <a:tr h="67780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96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свободы творчества и прав граждан на участие в культурной жизни».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 культурно-массовых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42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«Создание условий жителям сельского поселения для занятия физической культурой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спортом, сохранения и укрепления здоровья населения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условий проведения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физкультурно-оздоровительных и спортивных мероприятий сельского поселения.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9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чрезвычайных ситуаций, обеспечение пожарной безопасности на 2018-2020 годы»»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уровня защиты граждан от чрезвычайных ситуаций, природного и техногенного характера, повышение уровня безопасности на водных объектах».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48959"/>
              </p:ext>
            </p:extLst>
          </p:nvPr>
        </p:nvGraphicFramePr>
        <p:xfrm>
          <a:off x="683568" y="2348880"/>
          <a:ext cx="7776864" cy="374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49"/>
                <a:gridCol w="1458162"/>
                <a:gridCol w="1377153"/>
              </a:tblGrid>
              <a:tr h="427861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2018 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«Реализация государственной политики в области гражданской обороны, защиты населения и территории поселения от чрезвычайных ситуаций».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Предупреждение и ликвидация чрезвычайных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в том числе организация и осуществление предупреждение мероприятий по безопасности людей на водных объектах.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0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«Укрепление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пожарной безопасности в поселении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 пожарной безопасности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86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848872" cy="61206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осуществления полномочий и создание условий для деятельности органов местного самоуправления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2018-2020 годы»»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«Создание условий для осуществления полномочий администрации сельского поселения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условий для бесперебойного функционирования органов местного самоуправления».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52505"/>
              </p:ext>
            </p:extLst>
          </p:nvPr>
        </p:nvGraphicFramePr>
        <p:xfrm>
          <a:off x="683568" y="2348880"/>
          <a:ext cx="7992888" cy="40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814"/>
                <a:gridCol w="1498667"/>
                <a:gridCol w="1415407"/>
              </a:tblGrid>
              <a:tr h="45374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2018 г.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2018 г.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2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«Обеспечение деятельности органа местного самоуправления сельского поселения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Обеспечение эффективного исполнения функций органов местного самоуправления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«Материально – техническое обеспечение деятельности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 самоуправления сельского поселения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Задача: Материально-техническое обеспечение деятельности органов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7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20335,6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8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1264</Words>
  <Application>Microsoft Office PowerPoint</Application>
  <PresentationFormat>Экран (4:3)</PresentationFormat>
  <Paragraphs>272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Отчет об исполнении бюджета сельского поселения Аган  за 9 месяцев  2018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сельского поселения Аган на 2018 год и плановый период 2019-2020 годов</dc:title>
  <dc:creator>Бухгалтер</dc:creator>
  <cp:lastModifiedBy>Выборы2018</cp:lastModifiedBy>
  <cp:revision>66</cp:revision>
  <cp:lastPrinted>2018-10-05T05:43:51Z</cp:lastPrinted>
  <dcterms:created xsi:type="dcterms:W3CDTF">2018-04-19T05:40:40Z</dcterms:created>
  <dcterms:modified xsi:type="dcterms:W3CDTF">2018-10-19T11:46:28Z</dcterms:modified>
</cp:coreProperties>
</file>